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7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DEBB8-3FFB-4A6F-9625-97D912713D8F}" type="datetimeFigureOut">
              <a:rPr lang="de-DE" smtClean="0"/>
              <a:pPr/>
              <a:t>05.07.2021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691A1-691D-478C-B643-4EB75250F4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56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91A1-691D-478C-B643-4EB75250F49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70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pPr/>
              <a:t>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3299435" y="2836918"/>
            <a:ext cx="5534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ΕΛΕΝΑ SCOTT ΚΑΙ ΣΙΑ ΟΕ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259505" y="2417028"/>
            <a:ext cx="5503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της επιχείρησης ΕΛΕΝΑ SCOTT ΚΑΙ ΣΙΑ ΟΕ.' που επλήγη από τον Covid-19</a:t>
            </a:r>
          </a:p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στην Αττική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_5112083</a:t>
            </a:r>
            <a:endParaRPr lang="de-DE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186488" y="5589240"/>
            <a:ext cx="2219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40.000,00</a:t>
            </a:r>
            <a:r>
              <a:rPr lang="el-GR" sz="1600" b="1"/>
              <a:t>€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Hopscotch International</cp:lastModifiedBy>
  <cp:revision>14</cp:revision>
  <dcterms:created xsi:type="dcterms:W3CDTF">2021-05-19T11:41:06Z</dcterms:created>
  <dcterms:modified xsi:type="dcterms:W3CDTF">2021-07-05T18:32:49Z</dcterms:modified>
</cp:coreProperties>
</file>